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8"/>
  </p:handoutMasterIdLst>
  <p:sldIdLst>
    <p:sldId id="259" r:id="rId2"/>
    <p:sldId id="260" r:id="rId3"/>
    <p:sldId id="257" r:id="rId4"/>
    <p:sldId id="258" r:id="rId5"/>
    <p:sldId id="262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Gentona Book" panose="00000500000000000000" pitchFamily="50" charset="0"/>
      <p:regular r:id="rId13"/>
      <p:bold r:id="rId14"/>
      <p:italic r:id="rId15"/>
    </p:embeddedFont>
    <p:embeddedFont>
      <p:font typeface="Quadon Medium" panose="00000600000000000000" pitchFamily="50" charset="0"/>
      <p:regular r:id="rId16"/>
    </p:embeddedFont>
    <p:embeddedFont>
      <p:font typeface="Segoe Print" panose="02000600000000000000" pitchFamily="2" charset="0"/>
      <p:regular r:id="rId17"/>
      <p:bold r:id="rId18"/>
    </p:embeddedFont>
  </p:embeddedFontLst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8F41"/>
    <a:srgbClr val="6C99C2"/>
    <a:srgbClr val="E533E9"/>
    <a:srgbClr val="CCFF66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" y="5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200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5.xml"/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5F76C-EE6B-4579-9277-A9BA2B08CCCD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EBB8E-6C4C-4864-8D92-A65B628B3C61}" type="slidenum">
              <a:rPr lang="en-US" smtClean="0"/>
              <a:t>‹#›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26920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491D1-CA8C-4FED-A7E3-C9B9992FD854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C746-1586-44C2-A1EC-EBA02B595958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14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491D1-CA8C-4FED-A7E3-C9B9992FD854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C746-1586-44C2-A1EC-EBA02B595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8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491D1-CA8C-4FED-A7E3-C9B9992FD854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C746-1586-44C2-A1EC-EBA02B595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51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C88F30A-C662-4C56-9C24-038481344D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" y="6176963"/>
            <a:ext cx="1835331" cy="6069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0820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491D1-CA8C-4FED-A7E3-C9B9992FD854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C746-1586-44C2-A1EC-EBA02B595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7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491D1-CA8C-4FED-A7E3-C9B9992FD854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C746-1586-44C2-A1EC-EBA02B595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24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491D1-CA8C-4FED-A7E3-C9B9992FD854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C746-1586-44C2-A1EC-EBA02B595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02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491D1-CA8C-4FED-A7E3-C9B9992FD854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C746-1586-44C2-A1EC-EBA02B595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37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491D1-CA8C-4FED-A7E3-C9B9992FD854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C746-1586-44C2-A1EC-EBA02B595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7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491D1-CA8C-4FED-A7E3-C9B9992FD854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C746-1586-44C2-A1EC-EBA02B595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1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491D1-CA8C-4FED-A7E3-C9B9992FD854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C746-1586-44C2-A1EC-EBA02B595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38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491D1-CA8C-4FED-A7E3-C9B9992FD854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2C746-1586-44C2-A1EC-EBA02B595958}" type="slidenum">
              <a:rPr lang="en-US" smtClean="0"/>
              <a:t>‹#›</a:t>
            </a:fld>
            <a:endParaRPr lang="en-US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3132099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ntona Book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ntona Book" panose="000005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ntona Book" panose="000005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ntona Book" panose="000005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ntona Book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[TOPIC TITLE or SUBJECT]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0" y="3641227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rgbClr val="E28F41"/>
                </a:solidFill>
                <a:latin typeface="+mn-lt"/>
              </a:rPr>
              <a:t>Course Name</a:t>
            </a:r>
          </a:p>
          <a:p>
            <a:r>
              <a:rPr lang="en-US" dirty="0">
                <a:solidFill>
                  <a:srgbClr val="E28F41"/>
                </a:solidFill>
                <a:latin typeface="+mn-lt"/>
              </a:rPr>
              <a:t>Instructor: name, titles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68D5C2A-8E96-440A-9896-287D66A21F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8" y="5670988"/>
            <a:ext cx="3148149" cy="10411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1611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next few slides are examples that you can edit and/or copy to populate your presentation. </a:t>
            </a:r>
          </a:p>
          <a:p>
            <a:r>
              <a:rPr lang="en-US" dirty="0"/>
              <a:t>The woman is to show you approximately how large you will be on the </a:t>
            </a:r>
            <a:r>
              <a:rPr lang="en-US" dirty="0" err="1"/>
              <a:t>Lightboard</a:t>
            </a:r>
            <a:r>
              <a:rPr lang="en-US" dirty="0"/>
              <a:t> show – you can delete her or keep her as a guideline and delete her later. You have about 2/3 of the slide for text, depending on how much you like to move around.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5163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255" y="365125"/>
            <a:ext cx="10515600" cy="1325563"/>
          </a:xfrm>
        </p:spPr>
        <p:txBody>
          <a:bodyPr/>
          <a:lstStyle/>
          <a:p>
            <a:r>
              <a:rPr lang="en-US" dirty="0"/>
              <a:t>Title of the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255" y="1825625"/>
            <a:ext cx="7228116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Text should go over here</a:t>
            </a:r>
          </a:p>
          <a:p>
            <a:r>
              <a:rPr lang="en-US" sz="2400" dirty="0">
                <a:latin typeface="+mn-lt"/>
              </a:rPr>
              <a:t>Try not to read bullet points</a:t>
            </a:r>
          </a:p>
          <a:p>
            <a:r>
              <a:rPr lang="en-US" sz="2400" dirty="0">
                <a:latin typeface="+mn-lt"/>
              </a:rPr>
              <a:t>Anything BLACK (text or images) will be green-screened out; other text and images will be displayed in front of you and the </a:t>
            </a:r>
            <a:r>
              <a:rPr lang="en-US" sz="2400" dirty="0" err="1">
                <a:latin typeface="+mn-lt"/>
              </a:rPr>
              <a:t>Lightboard</a:t>
            </a:r>
            <a:r>
              <a:rPr lang="en-US" sz="2400" dirty="0">
                <a:latin typeface="+mn-lt"/>
              </a:rPr>
              <a:t>.</a:t>
            </a:r>
          </a:p>
          <a:p>
            <a:endParaRPr lang="en-US" sz="2400" dirty="0">
              <a:latin typeface="+mn-lt"/>
            </a:endParaRPr>
          </a:p>
        </p:txBody>
      </p:sp>
      <p:pic>
        <p:nvPicPr>
          <p:cNvPr id="1026" name="Picture 2" descr="https://s-media-cache-ak0.pinimg.com/236x/c4/55/92/c45592dcea34e8a462f75c6168658f8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47"/>
          <a:stretch/>
        </p:blipFill>
        <p:spPr bwMode="auto">
          <a:xfrm>
            <a:off x="8543109" y="1463041"/>
            <a:ext cx="2810691" cy="536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28848" y="1093709"/>
            <a:ext cx="302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(this is where you will stand)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8593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4225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2255" y="1825625"/>
            <a:ext cx="71391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Text should go over here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85" y="2971001"/>
            <a:ext cx="2638097" cy="1978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6992" y="3498622"/>
            <a:ext cx="2102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Here are some pretty flowers. Poppies? I don’t know. </a:t>
            </a:r>
          </a:p>
        </p:txBody>
      </p:sp>
      <p:pic>
        <p:nvPicPr>
          <p:cNvPr id="6" name="Picture 2" descr="https://s-media-cache-ak0.pinimg.com/236x/c4/55/92/c45592dcea34e8a462f75c6168658f8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47"/>
          <a:stretch/>
        </p:blipFill>
        <p:spPr bwMode="auto">
          <a:xfrm>
            <a:off x="8543109" y="1463041"/>
            <a:ext cx="2810691" cy="536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9172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4225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pic>
        <p:nvPicPr>
          <p:cNvPr id="6" name="Picture 2" descr="https://s-media-cache-ak0.pinimg.com/236x/c4/55/92/c45592dcea34e8a462f75c6168658f8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47"/>
          <a:stretch/>
        </p:blipFill>
        <p:spPr bwMode="auto">
          <a:xfrm>
            <a:off x="8543109" y="1463041"/>
            <a:ext cx="2810691" cy="536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54318" y="1944412"/>
            <a:ext cx="66950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CFF66"/>
                </a:solidFill>
                <a:latin typeface="Segoe Print" panose="02000600000000000000" pitchFamily="2" charset="0"/>
              </a:rPr>
              <a:t>Perhaps you will leave some slides blank and instead write something on the board.</a:t>
            </a:r>
          </a:p>
          <a:p>
            <a:endParaRPr lang="en-US" dirty="0">
              <a:solidFill>
                <a:srgbClr val="CCFF66"/>
              </a:solidFill>
              <a:latin typeface="Segoe Print" panose="02000600000000000000" pitchFamily="2" charset="0"/>
            </a:endParaRPr>
          </a:p>
          <a:p>
            <a:r>
              <a:rPr lang="en-US" dirty="0">
                <a:solidFill>
                  <a:srgbClr val="CCFF66"/>
                </a:solidFill>
                <a:latin typeface="Segoe Print" panose="02000600000000000000" pitchFamily="2" charset="0"/>
              </a:rPr>
              <a:t>	More examples?</a:t>
            </a:r>
          </a:p>
          <a:p>
            <a:r>
              <a:rPr lang="en-US" dirty="0">
                <a:solidFill>
                  <a:srgbClr val="CCFF66"/>
                </a:solidFill>
                <a:latin typeface="Segoe Print" panose="02000600000000000000" pitchFamily="2" charset="0"/>
              </a:rPr>
              <a:t>	A diagram?</a:t>
            </a:r>
          </a:p>
          <a:p>
            <a:r>
              <a:rPr lang="en-US" dirty="0">
                <a:solidFill>
                  <a:srgbClr val="CCFF66"/>
                </a:solidFill>
                <a:latin typeface="Segoe Print" panose="02000600000000000000" pitchFamily="2" charset="0"/>
              </a:rPr>
              <a:t>	Doodles?</a:t>
            </a:r>
          </a:p>
          <a:p>
            <a:endParaRPr lang="en-US" dirty="0">
              <a:solidFill>
                <a:srgbClr val="CCFF66"/>
              </a:solidFill>
              <a:latin typeface="Segoe Print" panose="02000600000000000000" pitchFamily="2" charset="0"/>
            </a:endParaRPr>
          </a:p>
          <a:p>
            <a:endParaRPr lang="en-US" dirty="0">
              <a:solidFill>
                <a:srgbClr val="CCFF66"/>
              </a:solidFill>
              <a:latin typeface="Segoe Print" panose="020006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 rot="20293387">
            <a:off x="3980187" y="3563002"/>
            <a:ext cx="2039531" cy="1912883"/>
          </a:xfrm>
          <a:custGeom>
            <a:avLst/>
            <a:gdLst>
              <a:gd name="connsiteX0" fmla="*/ 0 w 2039531"/>
              <a:gd name="connsiteY0" fmla="*/ 0 h 1912883"/>
              <a:gd name="connsiteX1" fmla="*/ 546538 w 2039531"/>
              <a:gd name="connsiteY1" fmla="*/ 94593 h 1912883"/>
              <a:gd name="connsiteX2" fmla="*/ 620110 w 2039531"/>
              <a:gd name="connsiteY2" fmla="*/ 872359 h 1912883"/>
              <a:gd name="connsiteX3" fmla="*/ 1008993 w 2039531"/>
              <a:gd name="connsiteY3" fmla="*/ 924911 h 1912883"/>
              <a:gd name="connsiteX4" fmla="*/ 1408386 w 2039531"/>
              <a:gd name="connsiteY4" fmla="*/ 578069 h 1912883"/>
              <a:gd name="connsiteX5" fmla="*/ 1345324 w 2039531"/>
              <a:gd name="connsiteY5" fmla="*/ 525518 h 1912883"/>
              <a:gd name="connsiteX6" fmla="*/ 1124607 w 2039531"/>
              <a:gd name="connsiteY6" fmla="*/ 567559 h 1912883"/>
              <a:gd name="connsiteX7" fmla="*/ 1093076 w 2039531"/>
              <a:gd name="connsiteY7" fmla="*/ 1008993 h 1912883"/>
              <a:gd name="connsiteX8" fmla="*/ 1303282 w 2039531"/>
              <a:gd name="connsiteY8" fmla="*/ 1082566 h 1912883"/>
              <a:gd name="connsiteX9" fmla="*/ 1912882 w 2039531"/>
              <a:gd name="connsiteY9" fmla="*/ 1313793 h 1912883"/>
              <a:gd name="connsiteX10" fmla="*/ 2007476 w 2039531"/>
              <a:gd name="connsiteY10" fmla="*/ 1397876 h 1912883"/>
              <a:gd name="connsiteX11" fmla="*/ 2028496 w 2039531"/>
              <a:gd name="connsiteY11" fmla="*/ 1450428 h 1912883"/>
              <a:gd name="connsiteX12" fmla="*/ 2017986 w 2039531"/>
              <a:gd name="connsiteY12" fmla="*/ 1671145 h 1912883"/>
              <a:gd name="connsiteX13" fmla="*/ 1576551 w 2039531"/>
              <a:gd name="connsiteY13" fmla="*/ 1912883 h 1912883"/>
              <a:gd name="connsiteX14" fmla="*/ 1376855 w 2039531"/>
              <a:gd name="connsiteY14" fmla="*/ 1776249 h 1912883"/>
              <a:gd name="connsiteX15" fmla="*/ 1376855 w 2039531"/>
              <a:gd name="connsiteY15" fmla="*/ 1755228 h 191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9531" h="1912883">
                <a:moveTo>
                  <a:pt x="0" y="0"/>
                </a:moveTo>
                <a:cubicBezTo>
                  <a:pt x="182179" y="31531"/>
                  <a:pt x="440360" y="-56767"/>
                  <a:pt x="546538" y="94593"/>
                </a:cubicBezTo>
                <a:cubicBezTo>
                  <a:pt x="596776" y="166210"/>
                  <a:pt x="334233" y="749840"/>
                  <a:pt x="620110" y="872359"/>
                </a:cubicBezTo>
                <a:cubicBezTo>
                  <a:pt x="740340" y="923886"/>
                  <a:pt x="879365" y="907394"/>
                  <a:pt x="1008993" y="924911"/>
                </a:cubicBezTo>
                <a:cubicBezTo>
                  <a:pt x="1294045" y="835832"/>
                  <a:pt x="1408386" y="904488"/>
                  <a:pt x="1408386" y="578069"/>
                </a:cubicBezTo>
                <a:cubicBezTo>
                  <a:pt x="1408386" y="550706"/>
                  <a:pt x="1366345" y="543035"/>
                  <a:pt x="1345324" y="525518"/>
                </a:cubicBezTo>
                <a:cubicBezTo>
                  <a:pt x="1271752" y="539532"/>
                  <a:pt x="1180372" y="517563"/>
                  <a:pt x="1124607" y="567559"/>
                </a:cubicBezTo>
                <a:cubicBezTo>
                  <a:pt x="1035375" y="647560"/>
                  <a:pt x="1003430" y="912175"/>
                  <a:pt x="1093076" y="1008993"/>
                </a:cubicBezTo>
                <a:cubicBezTo>
                  <a:pt x="1143513" y="1063465"/>
                  <a:pt x="1232509" y="1060155"/>
                  <a:pt x="1303282" y="1082566"/>
                </a:cubicBezTo>
                <a:cubicBezTo>
                  <a:pt x="1611954" y="1180312"/>
                  <a:pt x="1684966" y="1161850"/>
                  <a:pt x="1912882" y="1313793"/>
                </a:cubicBezTo>
                <a:cubicBezTo>
                  <a:pt x="1947984" y="1337194"/>
                  <a:pt x="1975945" y="1369848"/>
                  <a:pt x="2007476" y="1397876"/>
                </a:cubicBezTo>
                <a:cubicBezTo>
                  <a:pt x="2014483" y="1415393"/>
                  <a:pt x="2027771" y="1431575"/>
                  <a:pt x="2028496" y="1450428"/>
                </a:cubicBezTo>
                <a:cubicBezTo>
                  <a:pt x="2031327" y="1524029"/>
                  <a:pt x="2057318" y="1608870"/>
                  <a:pt x="2017986" y="1671145"/>
                </a:cubicBezTo>
                <a:cubicBezTo>
                  <a:pt x="1918500" y="1828664"/>
                  <a:pt x="1733589" y="1863292"/>
                  <a:pt x="1576551" y="1912883"/>
                </a:cubicBezTo>
                <a:cubicBezTo>
                  <a:pt x="1408681" y="1876911"/>
                  <a:pt x="1438117" y="1923277"/>
                  <a:pt x="1376855" y="1776249"/>
                </a:cubicBezTo>
                <a:cubicBezTo>
                  <a:pt x="1374160" y="1769781"/>
                  <a:pt x="1376855" y="1762235"/>
                  <a:pt x="1376855" y="1755228"/>
                </a:cubicBezTo>
              </a:path>
            </a:pathLst>
          </a:custGeom>
          <a:noFill/>
          <a:ln w="28575">
            <a:solidFill>
              <a:srgbClr val="E533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950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OF PRESENTATION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0" y="3641227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rgbClr val="E28F41"/>
                </a:solidFill>
              </a:rPr>
              <a:t>Course Name</a:t>
            </a:r>
          </a:p>
          <a:p>
            <a:r>
              <a:rPr lang="en-US" dirty="0">
                <a:solidFill>
                  <a:srgbClr val="E28F41"/>
                </a:solidFill>
              </a:rPr>
              <a:t>Instructor: name, [titles]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B2C7000-5DC4-45E0-AA69-EE8C97EDDB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8" y="5670988"/>
            <a:ext cx="3148149" cy="10411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12898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UF Branded">
      <a:majorFont>
        <a:latin typeface="Quadon Medium"/>
        <a:ea typeface=""/>
        <a:cs typeface=""/>
      </a:majorFont>
      <a:minorFont>
        <a:latin typeface="Gentona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</TotalTime>
  <Words>198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Quadon Medium</vt:lpstr>
      <vt:lpstr>Gentona Book</vt:lpstr>
      <vt:lpstr>Arial</vt:lpstr>
      <vt:lpstr>Segoe Print</vt:lpstr>
      <vt:lpstr>Office Theme</vt:lpstr>
      <vt:lpstr>[TOPIC TITLE or SUBJECT]</vt:lpstr>
      <vt:lpstr>Notes</vt:lpstr>
      <vt:lpstr>Title of the slide</vt:lpstr>
      <vt:lpstr>PowerPoint Presentation</vt:lpstr>
      <vt:lpstr>PowerPoint Presentation</vt:lpstr>
      <vt:lpstr>END OF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Title</dc:title>
  <dc:creator>Pollard, Rhiannon N</dc:creator>
  <cp:lastModifiedBy>Pollard, Rhiannon N</cp:lastModifiedBy>
  <cp:revision>13</cp:revision>
  <dcterms:created xsi:type="dcterms:W3CDTF">2015-02-13T18:58:33Z</dcterms:created>
  <dcterms:modified xsi:type="dcterms:W3CDTF">2021-02-19T18:44:14Z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71A9621D-938C-4E08-B05D-35641FC96E73</vt:lpwstr>
  </property>
  <property fmtid="{D5CDD505-2E9C-101B-9397-08002B2CF9AE}" pid="3" name="ArticulatePath">
    <vt:lpwstr>lightboard_PPT_template</vt:lpwstr>
  </property>
</Properties>
</file>