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6" r:id="rId2"/>
  </p:sldIdLst>
  <p:sldSz cx="10058400" cy="155448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  <p:embeddedFont>
      <p:font typeface="Gentona Book" panose="00000500000000000000" pitchFamily="50" charset="0"/>
      <p:regular r:id="rId9"/>
      <p:bold r:id="rId10"/>
      <p:italic r:id="rId11"/>
    </p:embeddedFont>
    <p:embeddedFont>
      <p:font typeface="Gentona SemiBold" panose="00000700000000000000" pitchFamily="50" charset="0"/>
      <p:bold r:id="rId12"/>
    </p:embeddedFont>
    <p:embeddedFont>
      <p:font typeface="Quadon Medium" panose="00000600000000000000" pitchFamily="50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3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24"/>
    <p:restoredTop sz="94636"/>
  </p:normalViewPr>
  <p:slideViewPr>
    <p:cSldViewPr snapToGrid="0" snapToObjects="1">
      <p:cViewPr varScale="1">
        <p:scale>
          <a:sx n="40" d="100"/>
          <a:sy n="40" d="100"/>
        </p:scale>
        <p:origin x="1503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font" Target="fonts/font11.fntdata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font" Target="fonts/font10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5" Type="http://schemas.openxmlformats.org/officeDocument/2006/relationships/font" Target="fonts/font3.fntdata"/><Relationship Id="rId15" Type="http://schemas.openxmlformats.org/officeDocument/2006/relationships/viewProps" Target="viewProps.xml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544023"/>
            <a:ext cx="8549640" cy="5411893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8164619"/>
            <a:ext cx="7543800" cy="3753061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401-39DD-9E4C-8344-AD821009CE6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1DA6-1D0D-F046-A13B-68DD7DD8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94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401-39DD-9E4C-8344-AD821009CE6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1DA6-1D0D-F046-A13B-68DD7DD8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8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827617"/>
            <a:ext cx="2168843" cy="13173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827617"/>
            <a:ext cx="6380798" cy="13173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401-39DD-9E4C-8344-AD821009CE6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1DA6-1D0D-F046-A13B-68DD7DD8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8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401-39DD-9E4C-8344-AD821009CE6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1DA6-1D0D-F046-A13B-68DD7DD8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01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3875409"/>
            <a:ext cx="8675370" cy="6466204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10402786"/>
            <a:ext cx="8675370" cy="3400424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401-39DD-9E4C-8344-AD821009CE6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1DA6-1D0D-F046-A13B-68DD7DD8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59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4138083"/>
            <a:ext cx="4274820" cy="9863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4138083"/>
            <a:ext cx="4274820" cy="9863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401-39DD-9E4C-8344-AD821009CE6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1DA6-1D0D-F046-A13B-68DD7DD8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51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827620"/>
            <a:ext cx="8675370" cy="30046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3810636"/>
            <a:ext cx="4255174" cy="186753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5678170"/>
            <a:ext cx="4255174" cy="8351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3810636"/>
            <a:ext cx="4276130" cy="186753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5678170"/>
            <a:ext cx="4276130" cy="8351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401-39DD-9E4C-8344-AD821009CE6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1DA6-1D0D-F046-A13B-68DD7DD8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76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401-39DD-9E4C-8344-AD821009CE6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1DA6-1D0D-F046-A13B-68DD7DD8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0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401-39DD-9E4C-8344-AD821009CE6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1DA6-1D0D-F046-A13B-68DD7DD8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66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1036320"/>
            <a:ext cx="3244096" cy="362712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2238167"/>
            <a:ext cx="5092065" cy="11046883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4663440"/>
            <a:ext cx="3244096" cy="8639599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401-39DD-9E4C-8344-AD821009CE6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1DA6-1D0D-F046-A13B-68DD7DD8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0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1036320"/>
            <a:ext cx="3244096" cy="362712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2238167"/>
            <a:ext cx="5092065" cy="11046883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4663440"/>
            <a:ext cx="3244096" cy="8639599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CB401-39DD-9E4C-8344-AD821009CE6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1DA6-1D0D-F046-A13B-68DD7DD8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12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827620"/>
            <a:ext cx="8675370" cy="3004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4138083"/>
            <a:ext cx="8675370" cy="986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14407730"/>
            <a:ext cx="226314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CB401-39DD-9E4C-8344-AD821009CE6E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14407730"/>
            <a:ext cx="339471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14407730"/>
            <a:ext cx="2263140" cy="8276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A1DA6-1D0D-F046-A13B-68DD7DD89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0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tiff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tiff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tiff"/><Relationship Id="rId5" Type="http://schemas.openxmlformats.org/officeDocument/2006/relationships/image" Target="../media/image3.jpg"/><Relationship Id="rId15" Type="http://schemas.openxmlformats.org/officeDocument/2006/relationships/image" Target="../media/image13.tif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tiff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6367502"/>
            <a:ext cx="10058400" cy="816517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3704159"/>
            <a:ext cx="10058400" cy="184565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27"/>
            <a:ext cx="10058400" cy="641181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432" y="5434940"/>
            <a:ext cx="10823260" cy="8455787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ED48E0BB-F0D7-C745-876C-18333A06137E}"/>
              </a:ext>
            </a:extLst>
          </p:cNvPr>
          <p:cNvSpPr/>
          <p:nvPr/>
        </p:nvSpPr>
        <p:spPr>
          <a:xfrm>
            <a:off x="651352" y="-12526"/>
            <a:ext cx="2367421" cy="1563076"/>
          </a:xfrm>
          <a:prstGeom prst="rect">
            <a:avLst/>
          </a:prstGeom>
          <a:blipFill>
            <a:blip r:embed="rId7" cstate="print"/>
            <a:srcRect/>
            <a:stretch>
              <a:fillRect l="-5328" t="-9814" r="-502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432FE3-75D0-0E46-8571-87DADCE0729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7282"/>
                    </a14:imgEffect>
                    <a14:imgEffect>
                      <a14:saturation sat="249000"/>
                    </a14:imgEffect>
                    <a14:imgEffect>
                      <a14:brightnessContrast bright="-45000" contras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4182" y="2544622"/>
            <a:ext cx="8078973" cy="22342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B60255-AC8C-D948-A270-27D26DD1C6FB}"/>
              </a:ext>
            </a:extLst>
          </p:cNvPr>
          <p:cNvSpPr txBox="1"/>
          <p:nvPr/>
        </p:nvSpPr>
        <p:spPr>
          <a:xfrm>
            <a:off x="720663" y="6332713"/>
            <a:ext cx="86779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Gentona SemiBold" panose="00000700000000000000" pitchFamily="50" charset="0"/>
              </a:rPr>
              <a:t>Date of Event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A6B064-4218-DB43-8AD6-F7D78439EEEF}"/>
              </a:ext>
            </a:extLst>
          </p:cNvPr>
          <p:cNvSpPr txBox="1"/>
          <p:nvPr/>
        </p:nvSpPr>
        <p:spPr>
          <a:xfrm>
            <a:off x="738460" y="7573803"/>
            <a:ext cx="308344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Quadon Medium" pitchFamily="2" charset="77"/>
              </a:rPr>
              <a:t>Time of event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476B9E-43A2-F843-A152-6579866C5B71}"/>
              </a:ext>
            </a:extLst>
          </p:cNvPr>
          <p:cNvSpPr txBox="1"/>
          <p:nvPr/>
        </p:nvSpPr>
        <p:spPr>
          <a:xfrm>
            <a:off x="730114" y="7044301"/>
            <a:ext cx="66737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Quadon Medium" pitchFamily="2" charset="77"/>
              </a:rPr>
              <a:t>Location of event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609850-D404-7445-BEB5-1AA0778FE641}"/>
              </a:ext>
            </a:extLst>
          </p:cNvPr>
          <p:cNvSpPr txBox="1"/>
          <p:nvPr/>
        </p:nvSpPr>
        <p:spPr>
          <a:xfrm>
            <a:off x="730114" y="8415805"/>
            <a:ext cx="363790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083C5C"/>
                </a:solidFill>
                <a:latin typeface="Gentona Book" pitchFamily="2" charset="77"/>
              </a:rPr>
              <a:t>Highlight some activities</a:t>
            </a:r>
          </a:p>
          <a:p>
            <a:endParaRPr lang="en-US" sz="2300" dirty="0">
              <a:solidFill>
                <a:srgbClr val="083C5C"/>
              </a:solidFill>
              <a:latin typeface="Gentona Book" pitchFamily="2" charset="77"/>
            </a:endParaRPr>
          </a:p>
          <a:p>
            <a:r>
              <a:rPr lang="en-US" sz="2300" dirty="0">
                <a:solidFill>
                  <a:srgbClr val="083C5C"/>
                </a:solidFill>
                <a:latin typeface="Gentona Book" pitchFamily="2" charset="77"/>
              </a:rPr>
              <a:t>Lectures or presentations</a:t>
            </a:r>
          </a:p>
          <a:p>
            <a:endParaRPr lang="en-US" sz="2300" dirty="0">
              <a:solidFill>
                <a:srgbClr val="083C5C"/>
              </a:solidFill>
              <a:latin typeface="Gentona Book" pitchFamily="2" charset="77"/>
            </a:endParaRPr>
          </a:p>
          <a:p>
            <a:r>
              <a:rPr lang="en-US" sz="2300" dirty="0">
                <a:solidFill>
                  <a:srgbClr val="083C5C"/>
                </a:solidFill>
                <a:latin typeface="Gentona Book" pitchFamily="2" charset="77"/>
              </a:rPr>
              <a:t>Keynote speakers</a:t>
            </a:r>
          </a:p>
          <a:p>
            <a:endParaRPr lang="en-US" sz="2300" dirty="0">
              <a:solidFill>
                <a:srgbClr val="083C5C"/>
              </a:solidFill>
              <a:latin typeface="Gentona Book" pitchFamily="2" charset="77"/>
            </a:endParaRPr>
          </a:p>
          <a:p>
            <a:r>
              <a:rPr lang="en-US" sz="2300" dirty="0">
                <a:solidFill>
                  <a:srgbClr val="083C5C"/>
                </a:solidFill>
                <a:latin typeface="Gentona Book" pitchFamily="2" charset="77"/>
              </a:rPr>
              <a:t>Fun or educational opportunities</a:t>
            </a:r>
          </a:p>
          <a:p>
            <a:endParaRPr lang="en-US" sz="2300" dirty="0">
              <a:solidFill>
                <a:srgbClr val="083C5C"/>
              </a:solidFill>
              <a:latin typeface="Gentona Book" pitchFamily="2" charset="77"/>
            </a:endParaRPr>
          </a:p>
          <a:p>
            <a:r>
              <a:rPr lang="en-US" sz="2300" dirty="0">
                <a:solidFill>
                  <a:srgbClr val="083C5C"/>
                </a:solidFill>
                <a:latin typeface="Gentona Book" pitchFamily="2" charset="77"/>
              </a:rPr>
              <a:t>AND MORE!</a:t>
            </a:r>
            <a:endParaRPr lang="en-US" sz="1200" dirty="0">
              <a:solidFill>
                <a:srgbClr val="083C5C"/>
              </a:solidFill>
              <a:latin typeface="Gentona Book" pitchFamily="2" charset="77"/>
            </a:endParaRPr>
          </a:p>
          <a:p>
            <a:endParaRPr lang="en-US" dirty="0">
              <a:solidFill>
                <a:srgbClr val="083C5C"/>
              </a:solidFill>
              <a:latin typeface="Gentona Book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F7EF56-AC30-AC48-9E06-437C61298C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4286" y="2502445"/>
            <a:ext cx="7762654" cy="2111709"/>
          </a:xfrm>
        </p:spPr>
        <p:txBody>
          <a:bodyPr>
            <a:normAutofit/>
          </a:bodyPr>
          <a:lstStyle/>
          <a:p>
            <a:pPr algn="r"/>
            <a:r>
              <a:rPr lang="en-US" sz="6400" dirty="0">
                <a:solidFill>
                  <a:schemeClr val="bg1"/>
                </a:solidFill>
                <a:latin typeface="Quadon Medium" pitchFamily="2" charset="77"/>
              </a:rPr>
              <a:t>Name of Your Event Goes 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C06851-BD6B-AE4E-A7D5-91DACFD6D37A}"/>
              </a:ext>
            </a:extLst>
          </p:cNvPr>
          <p:cNvSpPr txBox="1"/>
          <p:nvPr/>
        </p:nvSpPr>
        <p:spPr>
          <a:xfrm>
            <a:off x="468251" y="13221884"/>
            <a:ext cx="9231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Quadon Medium" pitchFamily="2" charset="77"/>
              </a:rPr>
              <a:t>For more information, visit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Quadon Medium" pitchFamily="2" charset="77"/>
              </a:rPr>
              <a:t>[web address?]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8B5D5E-1463-DE4A-86FB-CCC05A2E2345}"/>
              </a:ext>
            </a:extLst>
          </p:cNvPr>
          <p:cNvSpPr txBox="1"/>
          <p:nvPr/>
        </p:nvSpPr>
        <p:spPr>
          <a:xfrm>
            <a:off x="41262" y="13846065"/>
            <a:ext cx="4784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ntona Book" pitchFamily="2" charset="77"/>
              </a:rPr>
              <a:t>Presented by: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D3A1BB-AE1C-044D-B53D-AB8599EFFF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8648" y="14329979"/>
            <a:ext cx="904543" cy="9829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190291-AA82-9844-B4CE-2E7666405E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6904" y="13967595"/>
            <a:ext cx="812394" cy="8538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553482-10F1-E342-B345-11548D8A8F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1131" y="14076403"/>
            <a:ext cx="1041371" cy="12660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36A6182-6166-144C-9BBB-7A8E1CFCCA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5870" y="14881394"/>
            <a:ext cx="1716045" cy="4962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39F570-96C4-D143-AD7A-B0A50404C8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00857" y="14624185"/>
            <a:ext cx="1099119" cy="9281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BA97C4F-BDEB-504A-A41A-58E24E9E84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77" y="10646047"/>
            <a:ext cx="2177311" cy="2064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5ABCA56-44D8-8E44-8048-D8E4A6592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50735" y="14090124"/>
            <a:ext cx="1201051" cy="120105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38ECB5-4311-7C4B-98C9-11E5433959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31576" y="13993296"/>
            <a:ext cx="1267066" cy="834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A97C4F-BDEB-504A-A41A-58E24E9E84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408" y="6392747"/>
            <a:ext cx="3622481" cy="3434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BA97C4F-BDEB-504A-A41A-58E24E9E84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36" y="10158248"/>
            <a:ext cx="2219759" cy="2104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Left Arrow 36"/>
          <p:cNvSpPr/>
          <p:nvPr/>
        </p:nvSpPr>
        <p:spPr>
          <a:xfrm>
            <a:off x="9699864" y="9797339"/>
            <a:ext cx="2532411" cy="12275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Right-click on “image” and use Change Picture…</a:t>
            </a:r>
          </a:p>
        </p:txBody>
      </p:sp>
      <p:sp>
        <p:nvSpPr>
          <p:cNvPr id="47" name="Left Arrow 46"/>
          <p:cNvSpPr/>
          <p:nvPr/>
        </p:nvSpPr>
        <p:spPr>
          <a:xfrm>
            <a:off x="10206997" y="14112288"/>
            <a:ext cx="2532411" cy="12275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Sponsor logos go here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5" y="4710189"/>
            <a:ext cx="9826934" cy="117477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B52C97-358A-5840-9B2C-9536CB522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62" y="5016750"/>
            <a:ext cx="10031893" cy="640640"/>
          </a:xfrm>
        </p:spPr>
        <p:txBody>
          <a:bodyPr>
            <a:normAutofit fontScale="92500"/>
          </a:bodyPr>
          <a:lstStyle/>
          <a:p>
            <a:pPr algn="r"/>
            <a:r>
              <a:rPr lang="en-US" sz="2400" dirty="0"/>
              <a:t>   </a:t>
            </a:r>
            <a:r>
              <a:rPr lang="en-US" sz="2400" dirty="0">
                <a:solidFill>
                  <a:schemeClr val="bg1"/>
                </a:solidFill>
                <a:latin typeface="Gentona Book" pitchFamily="2" charset="77"/>
              </a:rPr>
              <a:t>Catchy tag line or call-to-action text. Why should anyone attend this event?  </a:t>
            </a:r>
          </a:p>
        </p:txBody>
      </p:sp>
      <p:pic>
        <p:nvPicPr>
          <p:cNvPr id="31" name="Picture 3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215E2AE-5ECC-495A-BBB1-280B89AE82C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631" y="14726063"/>
            <a:ext cx="2333593" cy="7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9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370</TotalTime>
  <Words>73</Words>
  <Application>Microsoft Office PowerPoint</Application>
  <PresentationFormat>Custom</PresentationFormat>
  <Paragraphs>18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Calibri</vt:lpstr>
      <vt:lpstr>Calibri Light</vt:lpstr>
      <vt:lpstr>Quadon Medium</vt:lpstr>
      <vt:lpstr>Gentona Book</vt:lpstr>
      <vt:lpstr>Gentona SemiBold</vt:lpstr>
      <vt:lpstr>Arial</vt:lpstr>
      <vt:lpstr>Office Theme</vt:lpstr>
      <vt:lpstr>Name of Your Event Goes Here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 Flatwoods Fire &amp; Nature Center</dc:title>
  <dc:creator>Microsoft Office User</dc:creator>
  <cp:lastModifiedBy>Pollard, Rhiannon N</cp:lastModifiedBy>
  <cp:revision>35</cp:revision>
  <dcterms:created xsi:type="dcterms:W3CDTF">2018-09-09T21:00:24Z</dcterms:created>
  <dcterms:modified xsi:type="dcterms:W3CDTF">2021-02-19T16:57:35Z</dcterms:modified>
</cp:coreProperties>
</file>